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468" r:id="rId2"/>
    <p:sldId id="498" r:id="rId3"/>
    <p:sldId id="499" r:id="rId4"/>
    <p:sldId id="500" r:id="rId5"/>
    <p:sldId id="501" r:id="rId6"/>
    <p:sldId id="502" r:id="rId7"/>
    <p:sldId id="503" r:id="rId8"/>
    <p:sldId id="504" r:id="rId9"/>
    <p:sldId id="505" r:id="rId10"/>
    <p:sldId id="506" r:id="rId11"/>
    <p:sldId id="507" r:id="rId12"/>
    <p:sldId id="508" r:id="rId13"/>
    <p:sldId id="509" r:id="rId14"/>
    <p:sldId id="264" r:id="rId15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24D"/>
    <a:srgbClr val="38AA00"/>
    <a:srgbClr val="766363"/>
    <a:srgbClr val="FFF5EA"/>
    <a:srgbClr val="FF6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04"/>
    <p:restoredTop sz="86369"/>
  </p:normalViewPr>
  <p:slideViewPr>
    <p:cSldViewPr snapToGrid="0">
      <p:cViewPr varScale="1">
        <p:scale>
          <a:sx n="63" d="100"/>
          <a:sy n="63" d="100"/>
        </p:scale>
        <p:origin x="924" y="7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97" d="100"/>
          <a:sy n="97" d="100"/>
        </p:scale>
        <p:origin x="5336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9999AFE6-721E-1D92-FFC0-72E02DBB97B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BA598C0A-ECF9-B897-80D5-1AE7ABA3058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369B9F-131C-2846-AB8F-CEE154B4CAEB}" type="datetimeFigureOut">
              <a:rPr lang="es-CO" smtClean="0"/>
              <a:t>17/04/2023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88F308B-0102-A0B4-9A23-E807C735E85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E7CACDD-5D14-572A-2591-609B03F1682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93070F-3F68-E043-9CC3-B53B4F22454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7004591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60CB96-A603-FF42-AE46-F5F75F80A67B}" type="datetimeFigureOut">
              <a:rPr lang="es-CO" smtClean="0"/>
              <a:t>17/04/2023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06C58E-460D-4A4B-B0C2-1191B9D14FC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213026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1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789272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10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152426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11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4768092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12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602925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13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615205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2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085203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3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5809166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4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2036954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5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466126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6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7065206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7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1863156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8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310577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9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4341910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95260C-E8AD-B240-9481-5B2FE14A60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8F4960B-AC04-294C-9B8A-B10830EF5F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9F720DD-BA8F-C443-A59E-F0EEAF843A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17/04/2023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9A1676A-B50F-4048-B9A0-67475225D0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0B408DD-191C-9940-B5DC-9B04378C8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794502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C07BF5-7EFA-9943-8CEE-7006AC893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EFF53FB-B16B-7444-99CF-B7533C11E2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C9133D3-834D-0942-99DE-29F15E8DC4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17/04/2023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A5A02E1-CB07-7943-ACA2-6FF8387D3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12BC7A9-2B5F-1841-91C8-9460E3E551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11478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5C11DF48-6A7C-3349-8650-2AA87E5D5E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95D61C96-3D9F-F745-A812-5EC81CEB48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3F61D3C-242D-F544-9883-3EEF515CE8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17/04/2023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CAB2518-6961-A143-A5EE-C5606EBA48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86FEAD3-1533-7A45-8011-C0C84A1DC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816216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Patrón de fondo&#10;&#10;Descripción generada automáticamente">
            <a:extLst>
              <a:ext uri="{FF2B5EF4-FFF2-40B4-BE49-F238E27FC236}">
                <a16:creationId xmlns:a16="http://schemas.microsoft.com/office/drawing/2014/main" id="{EDE1298D-A4F7-F1E4-F1B3-3D2F5117E04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69B39820-C822-5D71-439D-76D8E95C16E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4859" y="303050"/>
            <a:ext cx="855785" cy="833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3603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CE09D5-8681-04F4-0AD1-7206C3FF5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EB62C8D-42BE-8DF8-DDA7-6DDCB2389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17/04/2023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19F9D5C3-AD35-C818-D069-AB2D8EBBEE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E106A169-E84D-2DE1-E7CC-7058F9C00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456598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7DFF890D-F3AC-9928-32A3-F179DB21A0E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9469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817F6C-CDBB-234C-B00B-255C60E54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9743F10-0075-0F47-A0C2-0071CB2B38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AB4C6E2-1F45-C54F-A384-6BA60BB5E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17/04/2023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F44B0E8-9C87-6C41-96F5-6419B50005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DD08979-815A-D443-B424-FB031F975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6422036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4B3E04-413C-394A-94BD-6FD1D56E1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2E8DEAC-948A-0F4A-9098-1EA5A30BE3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F0E9B39-9659-7747-851C-17A0C73C8B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17/04/2023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990AE33-28EE-274E-8E15-02A1474831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EA1D99B-0619-1847-8509-03589920E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303769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0119BB-39AA-4B48-BB60-3EE344FF2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8E8365F-8201-9D4B-85A4-E53E8819A8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674364B-4945-0A4D-A279-35519E3F46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868BFB1-0C38-A141-AB7B-22CD10FF3F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17/04/2023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FF6516E-C104-3E4A-BC0F-DC137BD98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2C08597-16B2-3B42-B59A-8815DD747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425473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44272C-3F8B-AF4A-82BE-E5BE9107D7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4B8DA00-E62A-A54E-BC50-AEBAAF2516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36E9F7D8-1A62-544F-A4E2-23A591854B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21895FC1-5F27-B640-81B9-33366BECB5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400D0329-F1AE-FE44-A7B4-B16B429A0C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5A80CE19-B065-6E4F-A207-999BBF94CA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17/04/2023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299C46BF-4920-E443-B109-668969C5E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9C417FDA-D0D0-AD4C-9F49-6FFEC4BC6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69540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C92FB5-1F0C-DE4B-8A05-DE0792814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5AF7F14C-AA7D-3049-A400-4AC6EED537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17/04/2023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746EF7E-3912-BF43-BEB6-49819D4EEF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9BD767C9-209C-E54C-90E7-5176E4464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8228511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77E92712-14E7-954C-8C23-33CD3DBD71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17/04/2023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FD7BCE5F-F417-1247-9F26-F4B713468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0B4FC7D-A6BA-0840-87AD-C71B1896B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416207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F2BE35-F0B5-DA4A-BE9E-AACFF26FF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E62C38B-5384-914E-829A-352266F70B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79E434B-6E01-8148-AB00-051DDD4020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E3E8B8D-7A8A-794B-83A8-6920142BBB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17/04/2023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82F34C9-1A26-0B41-8AE3-21E599CC5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82100B2-B969-0340-BEE2-F5FE05353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97146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ADFDE3-8BDA-6F45-A442-3C2913AE52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C08B3433-597C-7E43-A088-A50E4434313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20DB791-C948-D149-A74A-0C0DFCA0B4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145138C-C370-6E42-902A-0DD2F4F614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17/04/2023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A61561C-CA9F-0943-8A3E-60233368C6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7B72CA4-FB9F-FB4B-8159-119C3846C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695029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C6EFFBE1-33C9-1D48-A916-7535B68EC6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778E02A-26CF-6C46-A280-67C4AA0551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CE7CDF9-2DDE-C04D-A9B9-78F138A1C3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986248-06F7-A441-A47A-264EBD310E11}" type="datetimeFigureOut">
              <a:rPr lang="es-CO" smtClean="0"/>
              <a:t>17/04/2023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67570B4-267C-034E-B58B-04C03C9E55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041693D-7DB1-1144-97E3-85753EC9A0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0626094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3" r:id="rId12"/>
    <p:sldLayoutId id="2147483675" r:id="rId13"/>
    <p:sldLayoutId id="2147483673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/>
          <p:cNvSpPr txBox="1"/>
          <p:nvPr/>
        </p:nvSpPr>
        <p:spPr>
          <a:xfrm>
            <a:off x="2915662" y="2262277"/>
            <a:ext cx="645367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001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Work Sans" pitchFamily="2" charset="77"/>
              </a:rPr>
              <a:t>Introduccion a las Aplicaciones Moviles</a:t>
            </a:r>
          </a:p>
          <a:p>
            <a:endParaRPr lang="en-001" sz="4000" b="1" dirty="0">
              <a:solidFill>
                <a:schemeClr val="tx1">
                  <a:lumMod val="75000"/>
                  <a:lumOff val="25000"/>
                </a:schemeClr>
              </a:solidFill>
              <a:latin typeface="Work Sans" pitchFamily="2" charset="77"/>
            </a:endParaRPr>
          </a:p>
          <a:p>
            <a:pPr algn="ctr"/>
            <a:r>
              <a:rPr lang="en-001" sz="4000" b="1" dirty="0" smtClean="0">
                <a:solidFill>
                  <a:srgbClr val="38AA00"/>
                </a:solidFill>
                <a:latin typeface="Work Sans" pitchFamily="2" charset="77"/>
              </a:rPr>
              <a:t>Instructor:</a:t>
            </a:r>
          </a:p>
          <a:p>
            <a:pPr algn="ctr"/>
            <a:r>
              <a:rPr lang="en-001" sz="4000" b="1" dirty="0" smtClean="0">
                <a:solidFill>
                  <a:srgbClr val="00324D"/>
                </a:solidFill>
                <a:latin typeface="Work Sans" pitchFamily="2" charset="77"/>
              </a:rPr>
              <a:t>Carlos Daniel Gomez Daza</a:t>
            </a:r>
            <a:endParaRPr lang="es-ES" sz="4000" b="1" dirty="0">
              <a:solidFill>
                <a:srgbClr val="00324D"/>
              </a:solidFill>
              <a:latin typeface="Work Sa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0796166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5482" y="526732"/>
            <a:ext cx="7874318" cy="5785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886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0275" y="600075"/>
            <a:ext cx="7791450" cy="565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73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7405" y="732472"/>
            <a:ext cx="7753350" cy="566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526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7405" y="732472"/>
            <a:ext cx="7753350" cy="566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199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Imagen que contiene Interfaz de usuario gráfica&#10;&#10;Descripción generada automáticamente">
            <a:extLst>
              <a:ext uri="{FF2B5EF4-FFF2-40B4-BE49-F238E27FC236}">
                <a16:creationId xmlns:a16="http://schemas.microsoft.com/office/drawing/2014/main" id="{A01EB75E-8874-42DD-11A3-2D5CA1D238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220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9785" y="785812"/>
            <a:ext cx="7829550" cy="5743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7324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9312" y="585787"/>
            <a:ext cx="7953375" cy="568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8788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0750" y="672465"/>
            <a:ext cx="7810500" cy="569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0542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060" y="639127"/>
            <a:ext cx="8001000" cy="576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8328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1680" y="585787"/>
            <a:ext cx="7772400" cy="568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1789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5035" y="656272"/>
            <a:ext cx="7791450" cy="566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4150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6930" y="625792"/>
            <a:ext cx="7981950" cy="5848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655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728662"/>
            <a:ext cx="7772400" cy="570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322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3569</TotalTime>
  <Words>24</Words>
  <Application>Microsoft Office PowerPoint</Application>
  <PresentationFormat>Panorámica</PresentationFormat>
  <Paragraphs>17</Paragraphs>
  <Slides>14</Slides>
  <Notes>13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Work Sans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Jorge Enrique Pedraza Sanchez</dc:creator>
  <cp:lastModifiedBy>SENA</cp:lastModifiedBy>
  <cp:revision>48</cp:revision>
  <dcterms:created xsi:type="dcterms:W3CDTF">2020-10-01T23:51:28Z</dcterms:created>
  <dcterms:modified xsi:type="dcterms:W3CDTF">2023-04-17T21:25:56Z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299739c-ad3d-4908-806e-4d91151a6e13_Enabled">
    <vt:lpwstr>true</vt:lpwstr>
  </property>
  <property fmtid="{D5CDD505-2E9C-101B-9397-08002B2CF9AE}" pid="3" name="MSIP_Label_1299739c-ad3d-4908-806e-4d91151a6e13_Method">
    <vt:lpwstr>Standard</vt:lpwstr>
  </property>
  <property fmtid="{D5CDD505-2E9C-101B-9397-08002B2CF9AE}" pid="4" name="MSIP_Label_1299739c-ad3d-4908-806e-4d91151a6e13_Name">
    <vt:lpwstr>All Employees (Unrestricted)</vt:lpwstr>
  </property>
  <property fmtid="{D5CDD505-2E9C-101B-9397-08002B2CF9AE}" pid="5" name="MSIP_Label_1299739c-ad3d-4908-806e-4d91151a6e13_SiteId">
    <vt:lpwstr>cbc2c381-2f2e-4d93-91d1-506c9316ace7</vt:lpwstr>
  </property>
  <property fmtid="{D5CDD505-2E9C-101B-9397-08002B2CF9AE}" pid="6" name="MSIP_Label_1299739c-ad3d-4908-806e-4d91151a6e13_ContentBits">
    <vt:lpwstr>0</vt:lpwstr>
  </property>
  <property fmtid="{D5CDD505-2E9C-101B-9397-08002B2CF9AE}" pid="7" name="MSIP_Label_1299739c-ad3d-4908-806e-4d91151a6e13_SetDate">
    <vt:lpwstr>2022-08-12T19:17:55Z</vt:lpwstr>
  </property>
  <property fmtid="{D5CDD505-2E9C-101B-9397-08002B2CF9AE}" pid="8" name="MSIP_Label_1299739c-ad3d-4908-806e-4d91151a6e13_ActionId">
    <vt:lpwstr>8c6bc714-34a9-4b82-914e-50b1377a2da4</vt:lpwstr>
  </property>
</Properties>
</file>